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Economica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bold.fntdata"/><Relationship Id="rId30" Type="http://schemas.openxmlformats.org/officeDocument/2006/relationships/font" Target="fonts/Economica-regular.fntdata"/><Relationship Id="rId11" Type="http://schemas.openxmlformats.org/officeDocument/2006/relationships/slide" Target="slides/slide6.xml"/><Relationship Id="rId33" Type="http://schemas.openxmlformats.org/officeDocument/2006/relationships/font" Target="fonts/Economica-boldItalic.fntdata"/><Relationship Id="rId10" Type="http://schemas.openxmlformats.org/officeDocument/2006/relationships/slide" Target="slides/slide5.xml"/><Relationship Id="rId32" Type="http://schemas.openxmlformats.org/officeDocument/2006/relationships/font" Target="fonts/Economica-italic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436b703d9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436b703d9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436b703d9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436b703d9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436b703d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436b703d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436b703d9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4436b703d9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44defe3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44defe3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436b703d9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4436b703d9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436b703d9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436b703d9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436b703d9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4436b703d9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436b703d9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4436b703d9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436b703d9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436b703d9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436b703d9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436b703d9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436b703d9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4436b703d9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436b703d9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436b703d9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436b703d9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436b703d9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436b703d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436b703d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436b703d9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436b703d9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436b703d9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436b703d9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436b703d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4436b703d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436b703d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436b703d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436b703d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436b703d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436b703d9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436b703d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436b703d9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436b703d9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436b703d9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436b703d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0345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50">
                <a:latin typeface="Arial"/>
                <a:ea typeface="Arial"/>
                <a:cs typeface="Arial"/>
                <a:sym typeface="Arial"/>
              </a:rPr>
              <a:t>Boikini</a:t>
            </a:r>
            <a:endParaRPr sz="2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latin typeface="Arial"/>
                <a:ea typeface="Arial"/>
                <a:cs typeface="Arial"/>
                <a:sym typeface="Arial"/>
              </a:rPr>
              <a:t>University Of Dhaka</a:t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Shahnaz Sharmin (07)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Anika Tabassum (61)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3044700" y="2367750"/>
            <a:ext cx="4020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chemeClr val="dk1"/>
                </a:solidFill>
              </a:rPr>
              <a:t>CSE3112: Software Engineering Lab</a:t>
            </a:r>
            <a:endParaRPr sz="135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525" y="516350"/>
            <a:ext cx="6849202" cy="385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211825" y="1462925"/>
            <a:ext cx="1714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See!! I wanted fiction. And here got the fiction category.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idx="4294967295" type="body"/>
          </p:nvPr>
        </p:nvSpPr>
        <p:spPr>
          <a:xfrm>
            <a:off x="311700" y="17084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/>
              <a:t>So, Now let’s buy books?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/>
        </p:nvSpPr>
        <p:spPr>
          <a:xfrm>
            <a:off x="138275" y="1329275"/>
            <a:ext cx="1470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I want to buy a book, called “</a:t>
            </a:r>
            <a:r>
              <a:rPr b="1" lang="en-GB" sz="1300">
                <a:solidFill>
                  <a:schemeClr val="dk1"/>
                </a:solidFill>
              </a:rPr>
              <a:t>To Buy or Not to Buy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”. So I searched it here.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297875" y="781125"/>
            <a:ext cx="381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Open Sans"/>
                <a:ea typeface="Open Sans"/>
                <a:cs typeface="Open Sans"/>
                <a:sym typeface="Open Sans"/>
              </a:rPr>
              <a:t>Search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301" y="522275"/>
            <a:ext cx="7144301" cy="40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700" y="681825"/>
            <a:ext cx="6837427" cy="38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330975" y="681825"/>
            <a:ext cx="381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Open Sans"/>
                <a:ea typeface="Open Sans"/>
                <a:cs typeface="Open Sans"/>
                <a:sym typeface="Open Sans"/>
              </a:rPr>
              <a:t>Book Details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330975" y="1204775"/>
            <a:ext cx="1621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You can see the book’s details, such that the author, price, summary, edition etc about the book.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781" y="529125"/>
            <a:ext cx="7076746" cy="398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135350" y="1181275"/>
            <a:ext cx="708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Open Sans"/>
                <a:ea typeface="Open Sans"/>
                <a:cs typeface="Open Sans"/>
                <a:sym typeface="Open Sans"/>
              </a:rPr>
              <a:t>Related Books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135350" y="1882675"/>
            <a:ext cx="177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You can see the related books here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350" y="602400"/>
            <a:ext cx="6884448" cy="387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231675" y="1648300"/>
            <a:ext cx="177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I liked the book, that’s why I added that into the cart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317750" y="767925"/>
            <a:ext cx="381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Open Sans"/>
                <a:ea typeface="Open Sans"/>
                <a:cs typeface="Open Sans"/>
                <a:sym typeface="Open Sans"/>
              </a:rPr>
              <a:t>Cart View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725" y="620775"/>
            <a:ext cx="6887102" cy="387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/>
        </p:nvSpPr>
        <p:spPr>
          <a:xfrm>
            <a:off x="145650" y="1617450"/>
            <a:ext cx="1807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You can add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 as many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 books as 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you want into the cart. And updates the cart items and the price. Also you can delete books from the cart. And proceed to the checkout section.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145650" y="905425"/>
            <a:ext cx="381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Open Sans"/>
                <a:ea typeface="Open Sans"/>
                <a:cs typeface="Open Sans"/>
                <a:sym typeface="Open Sans"/>
              </a:rPr>
              <a:t>Modify Carts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325" y="515475"/>
            <a:ext cx="7144877" cy="401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>
            <a:off x="192125" y="767900"/>
            <a:ext cx="381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Open Sans"/>
                <a:ea typeface="Open Sans"/>
                <a:cs typeface="Open Sans"/>
                <a:sym typeface="Open Sans"/>
              </a:rPr>
              <a:t>Checkout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192125" y="1426600"/>
            <a:ext cx="1661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You need to fill the delivery info sections to get your delivery correctly. And Need to enter your Bkash transaction number and confirm the checkout.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200" y="516350"/>
            <a:ext cx="6919800" cy="389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/>
          <p:nvPr/>
        </p:nvSpPr>
        <p:spPr>
          <a:xfrm>
            <a:off x="337625" y="721550"/>
            <a:ext cx="381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Open Sans"/>
                <a:ea typeface="Open Sans"/>
                <a:cs typeface="Open Sans"/>
                <a:sym typeface="Open Sans"/>
              </a:rPr>
              <a:t>Orders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112500" y="1416625"/>
            <a:ext cx="1919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After completing the checkout 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successfully</a:t>
            </a: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, orders get added to the Orders section. You can also view your other orders here.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525" y="549425"/>
            <a:ext cx="7270301" cy="40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 txBox="1"/>
          <p:nvPr/>
        </p:nvSpPr>
        <p:spPr>
          <a:xfrm>
            <a:off x="79475" y="748050"/>
            <a:ext cx="381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Open Sans"/>
                <a:ea typeface="Open Sans"/>
                <a:cs typeface="Open Sans"/>
                <a:sym typeface="Open Sans"/>
              </a:rPr>
              <a:t>View Orders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" name="Google Shape;183;p31"/>
          <p:cNvSpPr txBox="1"/>
          <p:nvPr/>
        </p:nvSpPr>
        <p:spPr>
          <a:xfrm>
            <a:off x="79475" y="1525050"/>
            <a:ext cx="146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You can view the orders and the invoice here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5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Boikini is an online book shop where people can buy books or pre-order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them. It provides a user-friendly platform for book lovers to explore,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purchase, and manage their books. Our project aims to provide a seamless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experience to book buyers and sellers.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775" y="498963"/>
            <a:ext cx="7369877" cy="414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2"/>
          <p:cNvSpPr txBox="1"/>
          <p:nvPr/>
        </p:nvSpPr>
        <p:spPr>
          <a:xfrm>
            <a:off x="72800" y="774500"/>
            <a:ext cx="381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Open Sans"/>
                <a:ea typeface="Open Sans"/>
                <a:cs typeface="Open Sans"/>
                <a:sym typeface="Open Sans"/>
              </a:rPr>
              <a:t>Edit Account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158875" y="1443100"/>
            <a:ext cx="1323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You can also edit your personal information.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950" y="609825"/>
            <a:ext cx="7284576" cy="409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/>
          <p:nvPr/>
        </p:nvSpPr>
        <p:spPr>
          <a:xfrm>
            <a:off x="112525" y="178725"/>
            <a:ext cx="381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Open Sans"/>
                <a:ea typeface="Open Sans"/>
                <a:cs typeface="Open Sans"/>
                <a:sym typeface="Open Sans"/>
              </a:rPr>
              <a:t>Change Password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33"/>
          <p:cNvSpPr txBox="1"/>
          <p:nvPr/>
        </p:nvSpPr>
        <p:spPr>
          <a:xfrm>
            <a:off x="158875" y="1145200"/>
            <a:ext cx="170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You can change your password here.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550" y="541150"/>
            <a:ext cx="7219901" cy="40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/>
        </p:nvSpPr>
        <p:spPr>
          <a:xfrm>
            <a:off x="264775" y="541150"/>
            <a:ext cx="381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Open Sans"/>
                <a:ea typeface="Open Sans"/>
                <a:cs typeface="Open Sans"/>
                <a:sym typeface="Open Sans"/>
              </a:rPr>
              <a:t>Contact us 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211825" y="1244500"/>
            <a:ext cx="1460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You can contact us for any query or for sharing any problem.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Boikini is a fully functional online book shop that provides a seamless experience to book buyers and sellers. We have implemented a range of features that make it easier for users to explore and manage their books. We are continuously improving our platform based on feedback and suggestions from our users.</a:t>
            </a:r>
            <a:endParaRPr/>
          </a:p>
        </p:txBody>
      </p:sp>
      <p:sp>
        <p:nvSpPr>
          <p:cNvPr id="210" name="Google Shape;210;p35"/>
          <p:cNvSpPr txBox="1"/>
          <p:nvPr/>
        </p:nvSpPr>
        <p:spPr>
          <a:xfrm>
            <a:off x="383925" y="582525"/>
            <a:ext cx="381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Open Sans"/>
                <a:ea typeface="Open Sans"/>
                <a:cs typeface="Open Sans"/>
                <a:sym typeface="Open Sans"/>
              </a:rPr>
              <a:t>Conclusion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271975" y="101007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9300">
                <a:latin typeface="Arial"/>
                <a:ea typeface="Arial"/>
                <a:cs typeface="Arial"/>
                <a:sym typeface="Arial"/>
              </a:rPr>
              <a:t>Thank You</a:t>
            </a:r>
            <a:endParaRPr sz="9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50">
                <a:latin typeface="Arial"/>
                <a:ea typeface="Arial"/>
                <a:cs typeface="Arial"/>
                <a:sym typeface="Arial"/>
              </a:rPr>
              <a:t>Technology Stack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6356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Frontend: HTML, CSS, JavaScript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Backend: Python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900">
                <a:latin typeface="Arial"/>
                <a:ea typeface="Arial"/>
                <a:cs typeface="Arial"/>
                <a:sym typeface="Arial"/>
              </a:rPr>
              <a:t>Payment Gateway: Bkash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4294967295" type="body"/>
          </p:nvPr>
        </p:nvSpPr>
        <p:spPr>
          <a:xfrm>
            <a:off x="245500" y="178950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100"/>
              <a:t>Should we take a tour to our website?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496475" y="3093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50">
                <a:latin typeface="Arial"/>
                <a:ea typeface="Arial"/>
                <a:cs typeface="Arial"/>
                <a:sym typeface="Arial"/>
              </a:rPr>
              <a:t>Registration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275" y="748026"/>
            <a:ext cx="6129874" cy="344805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436900" y="1211425"/>
            <a:ext cx="177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First , you need to register an account for you.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550" y="602400"/>
            <a:ext cx="6342024" cy="36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370700" y="986350"/>
            <a:ext cx="1899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Registration Done?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Now, you need to log in to the account to have the access of the books.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463375" y="489850"/>
            <a:ext cx="381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Open Sans"/>
                <a:ea typeface="Open Sans"/>
                <a:cs typeface="Open Sans"/>
                <a:sym typeface="Open Sans"/>
              </a:rPr>
              <a:t>Login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725" y="602400"/>
            <a:ext cx="6578501" cy="370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178725" y="1065775"/>
            <a:ext cx="2052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You have successfully logged in to the account.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Here you can see the dashboard with your orders , orders status, when you created your account and last login,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225050" y="602400"/>
            <a:ext cx="381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Open Sans"/>
                <a:ea typeface="Open Sans"/>
                <a:cs typeface="Open Sans"/>
                <a:sym typeface="Open Sans"/>
              </a:rPr>
              <a:t>Dashboard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200" y="711150"/>
            <a:ext cx="7350077" cy="413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192000" y="711150"/>
            <a:ext cx="381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Open Sans"/>
                <a:ea typeface="Open Sans"/>
                <a:cs typeface="Open Sans"/>
                <a:sym typeface="Open Sans"/>
              </a:rPr>
              <a:t>Home Page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443525" y="1343800"/>
            <a:ext cx="381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961" y="458775"/>
            <a:ext cx="7104490" cy="39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297875" y="458775"/>
            <a:ext cx="381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Open Sans"/>
                <a:ea typeface="Open Sans"/>
                <a:cs typeface="Open Sans"/>
                <a:sym typeface="Open Sans"/>
              </a:rPr>
              <a:t>Category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297875" y="1118725"/>
            <a:ext cx="1251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You can choose your favorite category here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